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98" r:id="rId6"/>
    <p:sldId id="299" r:id="rId7"/>
    <p:sldId id="317" r:id="rId8"/>
    <p:sldId id="300" r:id="rId9"/>
    <p:sldId id="301" r:id="rId10"/>
    <p:sldId id="303" r:id="rId11"/>
    <p:sldId id="314" r:id="rId12"/>
    <p:sldId id="315" r:id="rId13"/>
    <p:sldId id="305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354"/>
  </p:normalViewPr>
  <p:slideViewPr>
    <p:cSldViewPr snapToGrid="0">
      <p:cViewPr varScale="1">
        <p:scale>
          <a:sx n="141" d="100"/>
          <a:sy n="141" d="100"/>
        </p:scale>
        <p:origin x="6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C0A257-B081-4972-B0CF-1F39F8714D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948091-2DCD-4509-A944-5FC3CAA095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27F89-6F89-4D72-A243-A68B4122D611}" type="datetimeFigureOut">
              <a:rPr lang="en-AU" smtClean="0"/>
              <a:t>28/10/2024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56B26-2CBE-4E97-9F33-B336733FED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7CD2B-E28A-4D49-A0FA-D516F93D72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E5BEA-06EA-4996-A757-E0A11090F5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8613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51D79-A941-472A-B86F-4C1D5FA7235B}" type="datetimeFigureOut">
              <a:rPr lang="en-AU" smtClean="0"/>
              <a:t>28/10/2024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29E61-899D-4DEC-B2DA-C928176A27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600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450" y="373063"/>
            <a:ext cx="6120000" cy="396000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2835"/>
              </a:spcAft>
              <a:defRPr sz="6400" cap="all" baseline="0"/>
            </a:lvl1pPr>
            <a:lvl2pPr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D46DD6-3FEF-4E8E-852D-6AB87C9AE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400" y="0"/>
            <a:ext cx="1736846" cy="51435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21003A7-996F-2041-9CFA-9950B961691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8299386" y="738762"/>
            <a:ext cx="1471979" cy="21725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40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r>
              <a:rPr lang="en-AU" sz="40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40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76000"/>
          </a:xfrm>
        </p:spPr>
        <p:txBody>
          <a:bodyPr numCol="1" spcCol="180000">
            <a:noAutofit/>
          </a:bodyPr>
          <a:lstStyle>
            <a:lvl1pPr>
              <a:defRPr sz="1400">
                <a:solidFill>
                  <a:schemeClr val="accent1"/>
                </a:solidFill>
                <a:latin typeface="+mj-lt"/>
              </a:defRPr>
            </a:lvl1pPr>
            <a:lvl2pPr>
              <a:defRPr sz="1100"/>
            </a:lvl2pPr>
            <a:lvl3pPr marL="90000" indent="-90000">
              <a:defRPr sz="1100"/>
            </a:lvl3pPr>
            <a:lvl4pPr marL="180000" indent="-90000">
              <a:defRPr sz="1100"/>
            </a:lvl4pPr>
            <a:lvl5pPr marL="270000" indent="-90000"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7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00" y="324000"/>
            <a:ext cx="2520000" cy="3006725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defRPr sz="36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727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40000"/>
          </a:xfrm>
        </p:spPr>
        <p:txBody>
          <a:bodyPr numCol="2" spcCol="180000">
            <a:noAutofit/>
          </a:bodyPr>
          <a:lstStyle>
            <a:lvl1pPr>
              <a:defRPr sz="800">
                <a:solidFill>
                  <a:schemeClr val="accent1"/>
                </a:solidFill>
                <a:latin typeface="+mj-lt"/>
              </a:defRPr>
            </a:lvl1pPr>
            <a:lvl2pPr>
              <a:defRPr sz="800"/>
            </a:lvl2pPr>
            <a:lvl3pPr marL="90000" indent="-90000">
              <a:defRPr sz="800"/>
            </a:lvl3pPr>
            <a:lvl4pPr marL="180000" indent="-90000">
              <a:defRPr sz="800"/>
            </a:lvl4pPr>
            <a:lvl5pPr marL="270000" indent="-90000">
              <a:defRPr sz="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6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2520000" cy="4140000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spcAft>
                <a:spcPts val="1200"/>
              </a:spcAft>
              <a:defRPr sz="1800">
                <a:solidFill>
                  <a:schemeClr val="tx1"/>
                </a:solidFill>
              </a:defRPr>
            </a:lvl2pPr>
            <a:lvl3pPr>
              <a:buNone/>
              <a:defRPr/>
            </a:lvl3pPr>
            <a:lvl4pPr marL="179388" indent="-179388">
              <a:buFont typeface="Arial" panose="020B0604020202020204" pitchFamily="34" charset="0"/>
              <a:buChar char="•"/>
              <a:defRPr/>
            </a:lvl4pPr>
            <a:lvl5pPr marL="357188" indent="-179388">
              <a:buFont typeface="Times New Roman" panose="02020603050405020304" pitchFamily="18" charset="0"/>
              <a:buChar char="–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400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maller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40000"/>
          </a:xfrm>
        </p:spPr>
        <p:txBody>
          <a:bodyPr numCol="2" spcCol="180000">
            <a:noAutofit/>
          </a:bodyPr>
          <a:lstStyle>
            <a:lvl1pPr>
              <a:defRPr sz="800">
                <a:solidFill>
                  <a:schemeClr val="accent1"/>
                </a:solidFill>
                <a:latin typeface="+mj-lt"/>
              </a:defRPr>
            </a:lvl1pPr>
            <a:lvl2pPr>
              <a:defRPr sz="800"/>
            </a:lvl2pPr>
            <a:lvl3pPr marL="90000" indent="-90000">
              <a:defRPr sz="800"/>
            </a:lvl3pPr>
            <a:lvl4pPr marL="180000" indent="-90000">
              <a:defRPr sz="800"/>
            </a:lvl4pPr>
            <a:lvl5pPr marL="270000" indent="-90000">
              <a:defRPr sz="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7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2520000" cy="4140000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1800">
                <a:solidFill>
                  <a:schemeClr val="accent1"/>
                </a:solidFill>
              </a:defRPr>
            </a:lvl2pPr>
            <a:lvl3pPr>
              <a:buNone/>
              <a:defRPr sz="800"/>
            </a:lvl3pPr>
            <a:lvl4pPr marL="179388" indent="-179388">
              <a:buFont typeface="Arial" panose="020B0604020202020204" pitchFamily="34" charset="0"/>
              <a:buChar char="•"/>
              <a:defRPr sz="800"/>
            </a:lvl4pPr>
            <a:lvl5pPr marL="357188" indent="-179388">
              <a:buFont typeface="Times New Roman" panose="02020603050405020304" pitchFamily="18" charset="0"/>
              <a:buChar char="–"/>
              <a:defRPr sz="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970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9153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4117324-6B4D-4511-9A09-354F37701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8459788" cy="1512887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1800000"/>
            <a:ext cx="3600000" cy="27000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9153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3600000" cy="1512887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 userDrawn="1"/>
        </p:nvCxnSpPr>
        <p:spPr>
          <a:xfrm>
            <a:off x="4572000" y="324000"/>
            <a:ext cx="0" cy="410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56000" y="323850"/>
            <a:ext cx="3528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2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230934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150" y="1080000"/>
            <a:ext cx="3600000" cy="3347538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0000" y="324000"/>
            <a:ext cx="3600000" cy="1512887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6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 userDrawn="1"/>
        </p:nvCxnSpPr>
        <p:spPr>
          <a:xfrm>
            <a:off x="4572000" y="324000"/>
            <a:ext cx="0" cy="410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000" y="323850"/>
            <a:ext cx="3528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30022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lar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7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32000" y="323850"/>
            <a:ext cx="5652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52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B4478A-1BDA-4472-A289-4B0C4E795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2160000" cy="4140000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1800">
                <a:solidFill>
                  <a:schemeClr val="accent1"/>
                </a:solidFill>
              </a:defRPr>
            </a:lvl2pPr>
            <a:lvl3pPr>
              <a:buNone/>
              <a:defRPr sz="800"/>
            </a:lvl3pPr>
            <a:lvl4pPr marL="179388" indent="-179388">
              <a:buFont typeface="Arial" panose="020B0604020202020204" pitchFamily="34" charset="0"/>
              <a:buChar char="•"/>
              <a:defRPr sz="800"/>
            </a:lvl4pPr>
            <a:lvl5pPr marL="357188" indent="-179388">
              <a:buFont typeface="Times New Roman" panose="02020603050405020304" pitchFamily="18" charset="0"/>
              <a:buChar char="–"/>
              <a:defRPr sz="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894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6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850" y="324000"/>
            <a:ext cx="8460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F005714D-B845-45B5-AB70-7040C72172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301168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7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850" y="324000"/>
            <a:ext cx="4104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80000" y="324000"/>
            <a:ext cx="4104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6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224898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gge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7767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850" y="324000"/>
            <a:ext cx="3528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324000"/>
            <a:ext cx="3528000" cy="23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8000" y="324000"/>
            <a:ext cx="108000" cy="2304000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5C4169D-51A2-418E-95CB-AE67319994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60000" y="2916000"/>
            <a:ext cx="2124000" cy="14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51BCC0A-46D4-42B0-987C-A33E38A571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3767" y="2916000"/>
            <a:ext cx="108000" cy="1476000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179250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5999" y="373063"/>
            <a:ext cx="7523999" cy="3274027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2835"/>
              </a:spcAft>
              <a:defRPr sz="6400" cap="all" baseline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A049C-4F69-43AF-8C8B-0B56DA46C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1999" y="2196000"/>
            <a:ext cx="4248000" cy="259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2CD92-94A0-4183-91AF-1A31B8F16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6" y="0"/>
            <a:ext cx="1736846" cy="51435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5C636-BAFD-854B-9B7F-A267A335B9F2}"/>
              </a:ext>
            </a:extLst>
          </p:cNvPr>
          <p:cNvSpPr txBox="1">
            <a:spLocks/>
          </p:cNvSpPr>
          <p:nvPr userDrawn="1"/>
        </p:nvSpPr>
        <p:spPr>
          <a:xfrm>
            <a:off x="7397928" y="4988549"/>
            <a:ext cx="1823765" cy="892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40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br>
              <a:rPr lang="en-US" sz="40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40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6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2000" y="323999"/>
            <a:ext cx="3312000" cy="1980000"/>
          </a:xfrm>
        </p:spPr>
        <p:txBody>
          <a:bodyPr/>
          <a:lstStyle>
            <a:lvl1pPr>
              <a:lnSpc>
                <a:spcPct val="80000"/>
              </a:lnSpc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6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000" y="323850"/>
            <a:ext cx="4104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2000" y="3024000"/>
            <a:ext cx="3311525" cy="1511214"/>
          </a:xfrm>
        </p:spPr>
        <p:txBody>
          <a:bodyPr/>
          <a:lstStyle>
            <a:lvl1pPr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0045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4000" y="323999"/>
            <a:ext cx="4770000" cy="2880000"/>
          </a:xfrm>
        </p:spPr>
        <p:txBody>
          <a:bodyPr/>
          <a:lstStyle>
            <a:lvl1pPr>
              <a:lnSpc>
                <a:spcPct val="80000"/>
              </a:lnSpc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9153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64000" y="3024000"/>
            <a:ext cx="3311525" cy="1511214"/>
          </a:xfrm>
        </p:spPr>
        <p:txBody>
          <a:bodyPr/>
          <a:lstStyle>
            <a:lvl1pPr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CBDA75-3AB1-4C8B-B29D-537B8B1FA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800"/>
            <a:ext cx="9144000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1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323999"/>
            <a:ext cx="4770000" cy="2880000"/>
          </a:xfrm>
        </p:spPr>
        <p:txBody>
          <a:bodyPr/>
          <a:lstStyle>
            <a:lvl1pPr>
              <a:lnSpc>
                <a:spcPct val="80000"/>
              </a:lnSpc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5129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0000" y="3024000"/>
            <a:ext cx="3311525" cy="1511214"/>
          </a:xfrm>
        </p:spPr>
        <p:txBody>
          <a:bodyPr/>
          <a:lstStyle>
            <a:lvl1pPr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49A01F5-92DF-1D48-B3C0-D8F1FC50B6AB}"/>
              </a:ext>
            </a:extLst>
          </p:cNvPr>
          <p:cNvSpPr txBox="1">
            <a:spLocks/>
          </p:cNvSpPr>
          <p:nvPr userDrawn="1"/>
        </p:nvSpPr>
        <p:spPr>
          <a:xfrm>
            <a:off x="7380000" y="5054290"/>
            <a:ext cx="1035570" cy="892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>
                <a:solidFill>
                  <a:schemeClr val="tx2">
                    <a:lumMod val="75000"/>
                  </a:schemeClr>
                </a:solidFill>
              </a:rPr>
              <a:t>CRICOS Provider #00120C</a:t>
            </a:r>
            <a:endParaRPr lang="en-AU" sz="50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3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260000"/>
            <a:ext cx="3960000" cy="324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4000" y="1260000"/>
            <a:ext cx="3960000" cy="324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CA85DCDF-C5A3-43A1-9E40-308CB7A5F96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579153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CF810F9-EC51-4622-9468-3349A7AFA4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324001"/>
            <a:ext cx="8459788" cy="936000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260872"/>
            <a:ext cx="3960000" cy="540000"/>
          </a:xfrm>
        </p:spPr>
        <p:txBody>
          <a:bodyPr anchor="ctr">
            <a:normAutofit/>
          </a:bodyPr>
          <a:lstStyle>
            <a:lvl1pPr marL="0" indent="0">
              <a:buNone/>
              <a:defRPr sz="1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1800000"/>
            <a:ext cx="3960000" cy="2700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4000" y="1260872"/>
            <a:ext cx="3960000" cy="540000"/>
          </a:xfrm>
        </p:spPr>
        <p:txBody>
          <a:bodyPr anchor="ctr">
            <a:normAutofit/>
          </a:bodyPr>
          <a:lstStyle>
            <a:lvl1pPr marL="0" indent="0">
              <a:buNone/>
              <a:defRPr sz="1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4000" y="1800000"/>
            <a:ext cx="3960000" cy="2700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14F034C-2451-4BE6-BB2F-13B71E82B30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573176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FFA563F-7AE3-402E-9587-9C3CED7B3A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324001"/>
            <a:ext cx="8459788" cy="936872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Date Placeholder 10">
            <a:extLst>
              <a:ext uri="{FF2B5EF4-FFF2-40B4-BE49-F238E27FC236}">
                <a16:creationId xmlns:a16="http://schemas.microsoft.com/office/drawing/2014/main" id="{8CE9A8DC-B386-48E5-A2B7-FF03052B9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6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515565A-8448-45B8-888E-3D8DE5735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8459788" cy="1512887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513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31999" y="373063"/>
            <a:ext cx="5612607" cy="170273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2835"/>
              </a:spcAft>
              <a:defRPr sz="6400" cap="all" baseline="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B2C6D-31F3-4B5D-8AEA-D378B3F6B1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32138" y="1260000"/>
            <a:ext cx="5611812" cy="2921000"/>
          </a:xfrm>
        </p:spPr>
        <p:txBody>
          <a:bodyPr/>
          <a:lstStyle>
            <a:lvl1pPr>
              <a:spcAft>
                <a:spcPts val="2835"/>
              </a:spcAft>
              <a:defRPr sz="1800"/>
            </a:lvl1pPr>
            <a:lvl2pPr>
              <a:spcAft>
                <a:spcPts val="0"/>
              </a:spcAft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E533D-B90B-4984-80AF-6A213C6C3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6" y="0"/>
            <a:ext cx="1736846" cy="51435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C1CA678-19D7-8442-96F0-22E27EFC3DED}"/>
              </a:ext>
            </a:extLst>
          </p:cNvPr>
          <p:cNvSpPr txBox="1">
            <a:spLocks/>
          </p:cNvSpPr>
          <p:nvPr userDrawn="1"/>
        </p:nvSpPr>
        <p:spPr>
          <a:xfrm>
            <a:off x="1397212" y="5054290"/>
            <a:ext cx="2618976" cy="892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40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r>
              <a:rPr lang="en-AU" sz="40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40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40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0" y="324000"/>
            <a:ext cx="6300000" cy="2139553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6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5129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324000"/>
            <a:ext cx="1830621" cy="180816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6400">
                <a:solidFill>
                  <a:schemeClr val="accent1"/>
                </a:solidFill>
              </a:defRPr>
            </a:lvl1pPr>
            <a:lvl2pPr>
              <a:defRPr sz="6400">
                <a:solidFill>
                  <a:schemeClr val="accent1"/>
                </a:solidFill>
              </a:defRPr>
            </a:lvl2pPr>
            <a:lvl3pPr>
              <a:defRPr sz="6400">
                <a:solidFill>
                  <a:schemeClr val="accent1"/>
                </a:solidFill>
              </a:defRPr>
            </a:lvl3pPr>
            <a:lvl4pPr>
              <a:defRPr sz="6400">
                <a:solidFill>
                  <a:schemeClr val="accent1"/>
                </a:solidFill>
              </a:defRPr>
            </a:lvl4pPr>
            <a:lvl5pPr>
              <a:defRPr sz="6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818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0" y="324000"/>
            <a:ext cx="6300000" cy="2139553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6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7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324000"/>
            <a:ext cx="1830621" cy="180816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6400">
                <a:solidFill>
                  <a:schemeClr val="tx1"/>
                </a:solidFill>
              </a:defRPr>
            </a:lvl1pPr>
            <a:lvl2pPr>
              <a:defRPr sz="6400">
                <a:solidFill>
                  <a:schemeClr val="accent1"/>
                </a:solidFill>
              </a:defRPr>
            </a:lvl2pPr>
            <a:lvl3pPr>
              <a:defRPr sz="6400">
                <a:solidFill>
                  <a:schemeClr val="accent1"/>
                </a:solidFill>
              </a:defRPr>
            </a:lvl3pPr>
            <a:lvl4pPr>
              <a:defRPr sz="6400">
                <a:solidFill>
                  <a:schemeClr val="accent1"/>
                </a:solidFill>
              </a:defRPr>
            </a:lvl4pPr>
            <a:lvl5pPr>
              <a:defRPr sz="6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95412E3-4376-4E7F-8689-900603DB6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800"/>
            <a:ext cx="9144000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20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DarkImage">
    <p:bg>
      <p:bgPr>
        <a:solidFill>
          <a:schemeClr val="bg2">
            <a:alpha val="9349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0" y="324000"/>
            <a:ext cx="6300000" cy="2139553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6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5129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324000"/>
            <a:ext cx="1830621" cy="180816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6400">
                <a:solidFill>
                  <a:schemeClr val="tx1"/>
                </a:solidFill>
              </a:defRPr>
            </a:lvl1pPr>
            <a:lvl2pPr>
              <a:defRPr sz="6400">
                <a:solidFill>
                  <a:schemeClr val="accent1"/>
                </a:solidFill>
              </a:defRPr>
            </a:lvl2pPr>
            <a:lvl3pPr>
              <a:defRPr sz="6400">
                <a:solidFill>
                  <a:schemeClr val="accent1"/>
                </a:solidFill>
              </a:defRPr>
            </a:lvl3pPr>
            <a:lvl4pPr>
              <a:defRPr sz="6400">
                <a:solidFill>
                  <a:schemeClr val="accent1"/>
                </a:solidFill>
              </a:defRPr>
            </a:lvl4pPr>
            <a:lvl5pPr>
              <a:defRPr sz="6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8922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Light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0" y="324000"/>
            <a:ext cx="6300000" cy="2139553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6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7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324000"/>
            <a:ext cx="1830621" cy="180816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6400">
                <a:solidFill>
                  <a:schemeClr val="tx1"/>
                </a:solidFill>
              </a:defRPr>
            </a:lvl1pPr>
            <a:lvl2pPr>
              <a:defRPr sz="6400">
                <a:solidFill>
                  <a:schemeClr val="accent1"/>
                </a:solidFill>
              </a:defRPr>
            </a:lvl2pPr>
            <a:lvl3pPr>
              <a:defRPr sz="6400">
                <a:solidFill>
                  <a:schemeClr val="accent1"/>
                </a:solidFill>
              </a:defRPr>
            </a:lvl3pPr>
            <a:lvl4pPr>
              <a:defRPr sz="6400">
                <a:solidFill>
                  <a:schemeClr val="accent1"/>
                </a:solidFill>
              </a:defRPr>
            </a:lvl4pPr>
            <a:lvl5pPr>
              <a:defRPr sz="6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363311-D81E-4290-8966-289EB731C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484"/>
            <a:ext cx="9144000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99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324000"/>
            <a:ext cx="2880000" cy="3144414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000" y="324000"/>
            <a:ext cx="4932000" cy="414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6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</a:p>
        </p:txBody>
      </p:sp>
    </p:spTree>
    <p:extLst>
      <p:ext uri="{BB962C8B-B14F-4D97-AF65-F5344CB8AC3E}">
        <p14:creationId xmlns:p14="http://schemas.microsoft.com/office/powerpoint/2010/main" val="100481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324000"/>
            <a:ext cx="2520000" cy="3144414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40000"/>
          </a:xfrm>
        </p:spPr>
        <p:txBody>
          <a:bodyPr numCol="2" spcCol="180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9153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</a:p>
        </p:txBody>
      </p:sp>
    </p:spTree>
    <p:extLst>
      <p:ext uri="{BB962C8B-B14F-4D97-AF65-F5344CB8AC3E}">
        <p14:creationId xmlns:p14="http://schemas.microsoft.com/office/powerpoint/2010/main" val="435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76000"/>
          </a:xfrm>
        </p:spPr>
        <p:txBody>
          <a:bodyPr numCol="2" spcCol="180000">
            <a:noAutofit/>
          </a:bodyPr>
          <a:lstStyle>
            <a:lvl1pPr>
              <a:defRPr sz="1000">
                <a:solidFill>
                  <a:schemeClr val="accent1"/>
                </a:solidFill>
                <a:latin typeface="+mj-lt"/>
              </a:defRPr>
            </a:lvl1pPr>
            <a:lvl2pPr>
              <a:defRPr sz="800"/>
            </a:lvl2pPr>
            <a:lvl3pPr marL="90000" indent="-90000">
              <a:defRPr sz="800"/>
            </a:lvl3pPr>
            <a:lvl4pPr marL="180000" indent="-90000">
              <a:defRPr sz="800"/>
            </a:lvl4pPr>
            <a:lvl5pPr marL="270000" indent="-90000">
              <a:defRPr sz="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9153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00" y="324000"/>
            <a:ext cx="2520000" cy="3006725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defRPr sz="3600"/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86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000" y="324000"/>
            <a:ext cx="8460000" cy="75723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800000"/>
            <a:ext cx="8460000" cy="27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000" y="4914000"/>
            <a:ext cx="5400000" cy="10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4000" y="4914000"/>
            <a:ext cx="360000" cy="10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EA9F80-8DAB-4E35-8304-FAC3410EE5CB}"/>
              </a:ext>
            </a:extLst>
          </p:cNvPr>
          <p:cNvSpPr txBox="1"/>
          <p:nvPr userDrawn="1"/>
        </p:nvSpPr>
        <p:spPr>
          <a:xfrm>
            <a:off x="-1967198" y="10969"/>
            <a:ext cx="1908720" cy="3785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2764" indent="-122764" algn="l">
              <a:buFont typeface="+mj-lt"/>
              <a:buNone/>
            </a:pPr>
            <a:r>
              <a:rPr lang="en-US" sz="600" b="1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US" sz="600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endParaRPr lang="en-US" sz="600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22764" indent="-122764" algn="l">
              <a:buFont typeface="+mj-lt"/>
              <a:buNone/>
            </a:pPr>
            <a:endParaRPr lang="en-US" sz="600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endParaRPr lang="en-US" sz="600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endParaRPr lang="en-US" sz="600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22764" indent="-122764" algn="l">
              <a:buFont typeface="+mj-lt"/>
              <a:buNone/>
            </a:pPr>
            <a:endParaRPr lang="en-US" sz="600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22764" indent="-122764" algn="l">
              <a:buFont typeface="+mj-lt"/>
              <a:buNone/>
            </a:pPr>
            <a:endParaRPr lang="en-US" sz="600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menu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22764" indent="-122764" algn="l">
              <a:buFont typeface="+mj-lt"/>
              <a:buNone/>
            </a:pPr>
            <a:endParaRPr lang="en-US" sz="600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179388" lvl="0" indent="-179388" algn="l" defTabSz="914400" rtl="0" eaLnBrk="1" latinLnBrk="0" hangingPunct="1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179388" lvl="0" indent="-179388" algn="l" defTabSz="914400" rtl="0" eaLnBrk="1" latinLnBrk="0" hangingPunct="1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179388" lvl="0" indent="-179388" algn="l" defTabSz="914400" rtl="0" eaLnBrk="1" latinLnBrk="0" hangingPunct="1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179388" lvl="0" indent="-179388" algn="l" defTabSz="914400" rtl="0" eaLnBrk="1" latinLnBrk="0" hangingPunct="1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2F70BC5-DBE8-42FB-9A35-2E8AC821B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667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AU"/>
              <a:t>DD MMM 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DEE85A-4266-4E69-A969-DFA7B1E14139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198" y="947672"/>
            <a:ext cx="474729" cy="1617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7071D7-58A8-4D10-B668-7A37D63450F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800"/>
            <a:ext cx="9144000" cy="256032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F38DE2A-A10B-154D-A8BE-8E54C3DBFD94}"/>
              </a:ext>
            </a:extLst>
          </p:cNvPr>
          <p:cNvSpPr txBox="1">
            <a:spLocks/>
          </p:cNvSpPr>
          <p:nvPr userDrawn="1"/>
        </p:nvSpPr>
        <p:spPr>
          <a:xfrm>
            <a:off x="6575686" y="5053403"/>
            <a:ext cx="3302518" cy="164471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40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r>
              <a:rPr lang="en-AU" sz="40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40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3" r:id="rId3"/>
    <p:sldLayoutId id="2147483669" r:id="rId4"/>
    <p:sldLayoutId id="2147483670" r:id="rId5"/>
    <p:sldLayoutId id="2147483687" r:id="rId6"/>
    <p:sldLayoutId id="2147483671" r:id="rId7"/>
    <p:sldLayoutId id="2147483672" r:id="rId8"/>
    <p:sldLayoutId id="2147483673" r:id="rId9"/>
    <p:sldLayoutId id="2147483674" r:id="rId10"/>
    <p:sldLayoutId id="2147483677" r:id="rId11"/>
    <p:sldLayoutId id="2147483678" r:id="rId12"/>
    <p:sldLayoutId id="2147483662" r:id="rId13"/>
    <p:sldLayoutId id="2147483676" r:id="rId14"/>
    <p:sldLayoutId id="2147483675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64" r:id="rId23"/>
    <p:sldLayoutId id="2147483665" r:id="rId24"/>
    <p:sldLayoutId id="2147483666" r:id="rId25"/>
    <p:sldLayoutId id="2147483667" r:id="rId26"/>
    <p:sldLayoutId id="2147483686" r:id="rId27"/>
  </p:sldLayoutIdLst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hf hd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Times New Roman" panose="02020603050405020304" pitchFamily="18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Sofia Pro Light" panose="020B0000000000000000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hbr.org/2022/02/whats-the-point-of-a-personal-brand" TargetMode="Externa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linkedin.com/help/linkedin/answer/a541850/add-change-edit-or-delete-your-linkedin-profile-photo?lang=en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F4046B-2D6E-4241-ACA9-D9782353F0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4207" y="588618"/>
            <a:ext cx="6770464" cy="1167819"/>
          </a:xfrm>
        </p:spPr>
        <p:txBody>
          <a:bodyPr vert="horz" anchor="t">
            <a:noAutofit/>
          </a:bodyPr>
          <a:lstStyle/>
          <a:p>
            <a:r>
              <a:rPr lang="en-US" sz="8800" dirty="0"/>
              <a:t>Managing your career</a:t>
            </a:r>
          </a:p>
        </p:txBody>
      </p:sp>
    </p:spTree>
    <p:extLst>
      <p:ext uri="{BB962C8B-B14F-4D97-AF65-F5344CB8AC3E}">
        <p14:creationId xmlns:p14="http://schemas.microsoft.com/office/powerpoint/2010/main" val="389838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60AA2-472A-882C-DFB0-966E9727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DA1016-575A-CFA9-2CFD-CB40810EC1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374578"/>
            <a:ext cx="8459788" cy="1512887"/>
          </a:xfrm>
        </p:spPr>
        <p:txBody>
          <a:bodyPr/>
          <a:lstStyle/>
          <a:p>
            <a:r>
              <a:rPr lang="en-AU" dirty="0"/>
              <a:t>Managing your personal brand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679499B5-527A-0E43-B0F2-F04D4E9F27AA}"/>
              </a:ext>
            </a:extLst>
          </p:cNvPr>
          <p:cNvSpPr/>
          <p:nvPr/>
        </p:nvSpPr>
        <p:spPr>
          <a:xfrm>
            <a:off x="-331984" y="-48092"/>
            <a:ext cx="1294091" cy="1240788"/>
          </a:xfrm>
          <a:prstGeom prst="hexagon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E42D80-479F-ACD3-8D25-B99A354EA263}"/>
              </a:ext>
            </a:extLst>
          </p:cNvPr>
          <p:cNvSpPr txBox="1"/>
          <p:nvPr/>
        </p:nvSpPr>
        <p:spPr>
          <a:xfrm>
            <a:off x="388577" y="1430672"/>
            <a:ext cx="498528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Tone – consistent, fact-led, authentic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Insight – value, perspective, or angle you can bring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Responding to others – respectful, polite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Interest – does this content generate interest, demand, does it meet its objective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C5A9788E-1A36-0649-A1B8-8737A0F9410D}"/>
              </a:ext>
            </a:extLst>
          </p:cNvPr>
          <p:cNvSpPr/>
          <p:nvPr/>
        </p:nvSpPr>
        <p:spPr>
          <a:xfrm>
            <a:off x="5721132" y="1558925"/>
            <a:ext cx="2820150" cy="2431164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A2CB53-B559-5E48-9DC0-3BA41EBDF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7288" y="1502396"/>
            <a:ext cx="2361333" cy="233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9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DA1016-575A-CFA9-2CFD-CB40810EC1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6932" y="417757"/>
            <a:ext cx="8459788" cy="631815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dirty="0"/>
              <a:t>Personal Brand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60AA2-472A-882C-DFB0-966E9727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914000"/>
            <a:ext cx="360000" cy="1080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spcAft>
                <a:spcPts val="600"/>
              </a:spcAft>
            </a:pPr>
            <a:fld id="{10A01DC5-1685-4615-8240-15192985C6A2}" type="slidenum">
              <a:rPr lang="en-AU" smtClean="0"/>
              <a:pPr>
                <a:spcAft>
                  <a:spcPts val="600"/>
                </a:spcAft>
              </a:pPr>
              <a:t>2</a:t>
            </a:fld>
            <a:endParaRPr lang="en-AU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3C789378-2F8E-7049-A6E7-890285D762E7}"/>
              </a:ext>
            </a:extLst>
          </p:cNvPr>
          <p:cNvSpPr/>
          <p:nvPr/>
        </p:nvSpPr>
        <p:spPr>
          <a:xfrm>
            <a:off x="-331984" y="-48092"/>
            <a:ext cx="1294091" cy="1240788"/>
          </a:xfrm>
          <a:prstGeom prst="hexagon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2A3C7B-6702-8CDC-38D6-7A85751319F4}"/>
              </a:ext>
            </a:extLst>
          </p:cNvPr>
          <p:cNvSpPr txBox="1"/>
          <p:nvPr/>
        </p:nvSpPr>
        <p:spPr>
          <a:xfrm>
            <a:off x="684000" y="1385668"/>
            <a:ext cx="8129409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Reputation versus personal brand</a:t>
            </a:r>
          </a:p>
          <a:p>
            <a:endParaRPr lang="en-AU" dirty="0"/>
          </a:p>
          <a:p>
            <a:r>
              <a:rPr lang="en-AU" dirty="0"/>
              <a:t>‘Your reputation is made up of the opinions and beliefs people form about you based on your collective actions and behaviours.  [Credibility]</a:t>
            </a:r>
          </a:p>
          <a:p>
            <a:endParaRPr lang="en-AU" dirty="0"/>
          </a:p>
          <a:p>
            <a:r>
              <a:rPr lang="en-AU" dirty="0"/>
              <a:t>Your personal brand, on the other hand, is more intentional.  It is how you </a:t>
            </a:r>
            <a:r>
              <a:rPr lang="en-AU" i="1" dirty="0"/>
              <a:t>want</a:t>
            </a:r>
            <a:r>
              <a:rPr lang="en-AU" dirty="0"/>
              <a:t> people to see you. [Visibility]’</a:t>
            </a:r>
          </a:p>
          <a:p>
            <a:endParaRPr lang="en-AU" dirty="0"/>
          </a:p>
          <a:p>
            <a:endParaRPr lang="en-AU" dirty="0"/>
          </a:p>
          <a:p>
            <a:r>
              <a:rPr lang="en-AU" sz="900" dirty="0" err="1"/>
              <a:t>Monarth</a:t>
            </a:r>
            <a:r>
              <a:rPr lang="en-AU" sz="900" dirty="0"/>
              <a:t>, H, 2022 “What is the point of a personal brand” Harvard Business Review </a:t>
            </a:r>
            <a:r>
              <a:rPr lang="en-AU" sz="900" dirty="0">
                <a:hlinkClick r:id="rId2"/>
              </a:rPr>
              <a:t>https://hbr.org/2022/02/whats-the-point-of-a-personal-brand</a:t>
            </a:r>
            <a:r>
              <a:rPr lang="en-AU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037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60AA2-472A-882C-DFB0-966E9727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DA1016-575A-CFA9-2CFD-CB40810EC1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2835" y="420350"/>
            <a:ext cx="8459788" cy="533807"/>
          </a:xfrm>
        </p:spPr>
        <p:txBody>
          <a:bodyPr/>
          <a:lstStyle/>
          <a:p>
            <a:r>
              <a:rPr lang="en-AU" dirty="0"/>
              <a:t>Visibility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58B252B9-C977-EE47-9D85-E041DEEECF19}"/>
              </a:ext>
            </a:extLst>
          </p:cNvPr>
          <p:cNvSpPr/>
          <p:nvPr/>
        </p:nvSpPr>
        <p:spPr>
          <a:xfrm>
            <a:off x="-331984" y="-48092"/>
            <a:ext cx="1294091" cy="1240788"/>
          </a:xfrm>
          <a:prstGeom prst="hexagon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3F4416-D12B-6A7F-1709-EE1D4C7D0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253" y="954157"/>
            <a:ext cx="3951748" cy="357164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415B74A-0741-8A3D-AF40-07C802E9B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1260000"/>
            <a:ext cx="4248000" cy="32400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AU" dirty="0"/>
              <a:t>Who are you talking to?</a:t>
            </a:r>
          </a:p>
          <a:p>
            <a:pPr marL="342900" indent="-342900">
              <a:buAutoNum type="arabicPeriod"/>
            </a:pPr>
            <a:endParaRPr lang="en-AU" dirty="0"/>
          </a:p>
          <a:p>
            <a:pPr marL="342900" indent="-342900">
              <a:buAutoNum type="arabicPeriod"/>
            </a:pPr>
            <a:r>
              <a:rPr lang="en-AU" dirty="0"/>
              <a:t>What are they interested in?</a:t>
            </a:r>
          </a:p>
          <a:p>
            <a:pPr marL="342900" indent="-342900">
              <a:buAutoNum type="arabicPeriod"/>
            </a:pPr>
            <a:endParaRPr lang="en-AU" dirty="0"/>
          </a:p>
          <a:p>
            <a:pPr marL="342900" indent="-342900">
              <a:buAutoNum type="arabicPeriod"/>
            </a:pPr>
            <a:r>
              <a:rPr lang="en-AU" dirty="0"/>
              <a:t>What are you amazing at?</a:t>
            </a:r>
          </a:p>
          <a:p>
            <a:pPr marL="342900" indent="-342900">
              <a:buAutoNum type="arabicPeriod"/>
            </a:pPr>
            <a:endParaRPr lang="en-AU" dirty="0"/>
          </a:p>
          <a:p>
            <a:pPr marL="342900" indent="-342900">
              <a:buAutoNum type="arabicPeriod"/>
            </a:pPr>
            <a:r>
              <a:rPr lang="en-AU" dirty="0"/>
              <a:t>What do you want to be seen as an expert in?</a:t>
            </a:r>
          </a:p>
          <a:p>
            <a:pPr marL="342900" indent="-342900">
              <a:buAutoNum type="arabicPeriod"/>
            </a:pPr>
            <a:endParaRPr lang="en-AU" dirty="0"/>
          </a:p>
          <a:p>
            <a:pPr marL="342900" indent="-342900">
              <a:buAutoNum type="arabicPeriod"/>
            </a:pPr>
            <a:r>
              <a:rPr lang="en-AU" dirty="0"/>
              <a:t>How do you want to be perceived?</a:t>
            </a:r>
          </a:p>
          <a:p>
            <a:pPr marL="342900" indent="-342900">
              <a:buAutoNum type="arabicPeriod"/>
            </a:pPr>
            <a:endParaRPr lang="en-AU" dirty="0"/>
          </a:p>
          <a:p>
            <a:pPr marL="342900" indent="-342900">
              <a:buAutoNum type="arabicPeriod"/>
            </a:pPr>
            <a:r>
              <a:rPr lang="en-AU" dirty="0"/>
              <a:t>Describe your brand in 3 words</a:t>
            </a:r>
          </a:p>
        </p:txBody>
      </p:sp>
    </p:spTree>
    <p:extLst>
      <p:ext uri="{BB962C8B-B14F-4D97-AF65-F5344CB8AC3E}">
        <p14:creationId xmlns:p14="http://schemas.microsoft.com/office/powerpoint/2010/main" val="246671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7C15D8-8E73-4060-FFD1-57356BFF7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788" y="1307019"/>
            <a:ext cx="8460000" cy="2700000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AU" sz="2400" dirty="0"/>
              <a:t>What do you want/need people to know about you?</a:t>
            </a:r>
          </a:p>
          <a:p>
            <a:endParaRPr lang="en-AU" sz="2400" dirty="0"/>
          </a:p>
          <a:p>
            <a:pPr marL="285750" indent="-285750">
              <a:buFontTx/>
              <a:buChar char="-"/>
            </a:pPr>
            <a:r>
              <a:rPr lang="en-AU" sz="2400" dirty="0"/>
              <a:t>How do you currently show up for yourself?</a:t>
            </a:r>
          </a:p>
          <a:p>
            <a:endParaRPr lang="en-AU" sz="2400" dirty="0"/>
          </a:p>
          <a:p>
            <a:pPr marL="285750" indent="-285750">
              <a:buFontTx/>
              <a:buChar char="-"/>
            </a:pPr>
            <a:r>
              <a:rPr lang="en-AU" sz="2400" dirty="0"/>
              <a:t>How do you WANT to show up for yourself?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B9945-5781-BF29-29AA-AF8B11BF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90E0CD-10DF-1F80-903D-B4FEFEF65F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00" y="530735"/>
            <a:ext cx="8459788" cy="855266"/>
          </a:xfrm>
        </p:spPr>
        <p:txBody>
          <a:bodyPr/>
          <a:lstStyle/>
          <a:p>
            <a:r>
              <a:rPr lang="en-AU" dirty="0"/>
              <a:t>Showing up</a:t>
            </a:r>
          </a:p>
        </p:txBody>
      </p:sp>
    </p:spTree>
    <p:extLst>
      <p:ext uri="{BB962C8B-B14F-4D97-AF65-F5344CB8AC3E}">
        <p14:creationId xmlns:p14="http://schemas.microsoft.com/office/powerpoint/2010/main" val="344765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60AA2-472A-882C-DFB0-966E9727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914000"/>
            <a:ext cx="360000" cy="1080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spcAft>
                <a:spcPts val="600"/>
              </a:spcAft>
            </a:pPr>
            <a:fld id="{10A01DC5-1685-4615-8240-15192985C6A2}" type="slidenum">
              <a:rPr lang="en-AU" smtClean="0"/>
              <a:pPr>
                <a:spcAft>
                  <a:spcPts val="600"/>
                </a:spcAft>
              </a:pPr>
              <a:t>5</a:t>
            </a:fld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DA1016-575A-CFA9-2CFD-CB40810EC1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6196" y="438011"/>
            <a:ext cx="8459788" cy="936000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dirty="0"/>
              <a:t>LinkedIn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21ED0548-515B-4A42-9E6D-7A40FB44E00F}"/>
              </a:ext>
            </a:extLst>
          </p:cNvPr>
          <p:cNvSpPr/>
          <p:nvPr/>
        </p:nvSpPr>
        <p:spPr>
          <a:xfrm>
            <a:off x="-331984" y="-48092"/>
            <a:ext cx="1294091" cy="1240788"/>
          </a:xfrm>
          <a:prstGeom prst="hexagon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E48A4-21CC-56D5-42E2-335B50A03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1260000"/>
            <a:ext cx="4248000" cy="32400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AU" dirty="0"/>
              <a:t>Your profile photo</a:t>
            </a:r>
          </a:p>
          <a:p>
            <a:pPr marL="342900" indent="-342900">
              <a:buAutoNum type="arabicPeriod"/>
            </a:pPr>
            <a:endParaRPr lang="en-AU" dirty="0"/>
          </a:p>
          <a:p>
            <a:pPr marL="342900" indent="-342900">
              <a:buAutoNum type="arabicPeriod"/>
            </a:pPr>
            <a:r>
              <a:rPr lang="en-AU" dirty="0"/>
              <a:t>Customise your heading</a:t>
            </a:r>
          </a:p>
          <a:p>
            <a:pPr marL="342900" indent="-342900">
              <a:buAutoNum type="arabicPeriod"/>
            </a:pPr>
            <a:endParaRPr lang="en-AU" dirty="0"/>
          </a:p>
          <a:p>
            <a:pPr marL="342900" indent="-342900">
              <a:buAutoNum type="arabicPeriod"/>
            </a:pPr>
            <a:r>
              <a:rPr lang="en-AU" dirty="0"/>
              <a:t>Updating your contracts</a:t>
            </a:r>
          </a:p>
          <a:p>
            <a:pPr marL="342900" indent="-342900">
              <a:buAutoNum type="arabicPeriod"/>
            </a:pPr>
            <a:endParaRPr lang="en-AU" dirty="0"/>
          </a:p>
          <a:p>
            <a:pPr marL="342900" indent="-342900">
              <a:buAutoNum type="arabicPeriod"/>
            </a:pPr>
            <a:r>
              <a:rPr lang="en-AU" dirty="0"/>
              <a:t>Write an open letter to your target audience</a:t>
            </a:r>
          </a:p>
          <a:p>
            <a:pPr marL="342900" indent="-342900">
              <a:buAutoNum type="arabicPeriod"/>
            </a:pPr>
            <a:endParaRPr lang="en-AU" dirty="0"/>
          </a:p>
          <a:p>
            <a:pPr marL="342900" indent="-342900">
              <a:buAutoNum type="arabicPeriod"/>
            </a:pPr>
            <a:r>
              <a:rPr lang="en-AU" dirty="0"/>
              <a:t>Update your experience</a:t>
            </a:r>
          </a:p>
          <a:p>
            <a:pPr marL="342900" indent="-342900">
              <a:buAutoNum type="arabicPeriod"/>
            </a:pPr>
            <a:endParaRPr lang="en-AU" dirty="0"/>
          </a:p>
          <a:p>
            <a:pPr marL="342900" indent="-342900">
              <a:buAutoNum type="arabicPeriod"/>
            </a:pPr>
            <a:r>
              <a:rPr lang="en-AU" dirty="0"/>
              <a:t>Ask for recommendations</a:t>
            </a:r>
          </a:p>
        </p:txBody>
      </p:sp>
      <p:pic>
        <p:nvPicPr>
          <p:cNvPr id="1026" name="Picture 2" descr="LinkedIn">
            <a:extLst>
              <a:ext uri="{FF2B5EF4-FFF2-40B4-BE49-F238E27FC236}">
                <a16:creationId xmlns:a16="http://schemas.microsoft.com/office/drawing/2014/main" id="{6651030E-30EB-9373-EA7E-F693BC0FE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438" y="773730"/>
            <a:ext cx="1200562" cy="120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9F2532-9664-30C5-0229-954249C52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952" y="773730"/>
            <a:ext cx="3900487" cy="1985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1CFA98-3E1F-92A6-7AC8-002FA6241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156" y="2560549"/>
            <a:ext cx="3493917" cy="213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5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60AA2-472A-882C-DFB0-966E9727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DA1016-575A-CFA9-2CFD-CB40810EC1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6688" y="415145"/>
            <a:ext cx="8459788" cy="508754"/>
          </a:xfrm>
        </p:spPr>
        <p:txBody>
          <a:bodyPr/>
          <a:lstStyle/>
          <a:p>
            <a:r>
              <a:rPr lang="en-AU" dirty="0"/>
              <a:t>Profile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B81917-38AC-20C0-5EAA-75B3225EC3EF}"/>
              </a:ext>
            </a:extLst>
          </p:cNvPr>
          <p:cNvSpPr txBox="1"/>
          <p:nvPr/>
        </p:nvSpPr>
        <p:spPr>
          <a:xfrm>
            <a:off x="315061" y="1400010"/>
            <a:ext cx="589582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Create a photo that represents you</a:t>
            </a:r>
          </a:p>
          <a:p>
            <a:endParaRPr lang="en-AU" sz="2400" dirty="0">
              <a:effectLst/>
              <a:latin typeface="Public Sans Thin"/>
              <a:ea typeface="Public Sans Thin"/>
              <a:cs typeface="Public Sans Thin"/>
            </a:endParaRPr>
          </a:p>
          <a:p>
            <a:endParaRPr lang="en-AU" sz="2400" dirty="0">
              <a:latin typeface="Public Sans Thin"/>
              <a:ea typeface="Public Sans Thin"/>
              <a:cs typeface="Public Sans Thin"/>
            </a:endParaRPr>
          </a:p>
          <a:p>
            <a:endParaRPr lang="en-AU" sz="2400" dirty="0">
              <a:latin typeface="Public Sans Thin"/>
              <a:ea typeface="Public Sans Thin"/>
              <a:cs typeface="Public Sans Thin"/>
            </a:endParaRPr>
          </a:p>
          <a:p>
            <a:r>
              <a:rPr lang="en-AU" dirty="0">
                <a:effectLst/>
                <a:latin typeface="Public Sans Thin"/>
                <a:ea typeface="Public Sans Thin"/>
                <a:cs typeface="Public Sans Thin"/>
              </a:rPr>
              <a:t>People with a photo get 9 times more connection requests</a:t>
            </a:r>
          </a:p>
          <a:p>
            <a:endParaRPr lang="en-AU" dirty="0">
              <a:latin typeface="Public Sans Thin"/>
              <a:ea typeface="Public Sans Thin"/>
              <a:cs typeface="Public Sans Thin"/>
            </a:endParaRPr>
          </a:p>
          <a:p>
            <a:r>
              <a:rPr lang="en-AU" dirty="0">
                <a:latin typeface="Public Sans Thin"/>
                <a:ea typeface="Public Sans Thin"/>
                <a:cs typeface="Public Sans Thin"/>
              </a:rPr>
              <a:t>36 times more messages</a:t>
            </a:r>
          </a:p>
          <a:p>
            <a:endParaRPr lang="en-AU" dirty="0">
              <a:effectLst/>
              <a:latin typeface="Public Sans Thin"/>
              <a:ea typeface="Public Sans Thin"/>
              <a:cs typeface="Public Sans Thin"/>
            </a:endParaRPr>
          </a:p>
          <a:p>
            <a:r>
              <a:rPr lang="en-AU" dirty="0">
                <a:effectLst/>
                <a:latin typeface="Public Sans Thin"/>
                <a:ea typeface="Public Sans Thin"/>
                <a:cs typeface="Public Sans Thin"/>
              </a:rPr>
              <a:t>21 times more profile views</a:t>
            </a:r>
          </a:p>
          <a:p>
            <a:endParaRPr lang="en-AU" dirty="0">
              <a:effectLst/>
              <a:latin typeface="Public Sans Thin"/>
              <a:ea typeface="Public Sans Thin"/>
              <a:cs typeface="Public Sans Thin"/>
            </a:endParaRPr>
          </a:p>
          <a:p>
            <a:r>
              <a:rPr lang="en-AU" sz="1000" dirty="0">
                <a:hlinkClick r:id="rId2"/>
              </a:rPr>
              <a:t>Add, change, edit, or delete your LinkedIn profile photo | LinkedIn Help</a:t>
            </a:r>
            <a:r>
              <a:rPr lang="en-AU" sz="1000" dirty="0"/>
              <a:t> </a:t>
            </a:r>
            <a:endParaRPr lang="en-AU" sz="1000" dirty="0">
              <a:effectLst/>
              <a:latin typeface="Public Sans Thin"/>
              <a:ea typeface="Public Sans Thin"/>
              <a:cs typeface="Public Sans Thin"/>
            </a:endParaRPr>
          </a:p>
          <a:p>
            <a:endParaRPr lang="en-AU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3BDE12F5-5F90-8A43-B58C-AA4F601B495B}"/>
              </a:ext>
            </a:extLst>
          </p:cNvPr>
          <p:cNvSpPr/>
          <p:nvPr/>
        </p:nvSpPr>
        <p:spPr>
          <a:xfrm>
            <a:off x="-331984" y="-48092"/>
            <a:ext cx="1294091" cy="1240788"/>
          </a:xfrm>
          <a:prstGeom prst="hexagon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DCDDEC-7310-255F-FE37-69AF54B6A0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20297" r="8914" b="20147"/>
          <a:stretch/>
        </p:blipFill>
        <p:spPr>
          <a:xfrm>
            <a:off x="2836766" y="2036663"/>
            <a:ext cx="761111" cy="745521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AB3D05-1341-F67B-EB50-9B7B0643E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26963" r="22741" b="34223"/>
          <a:stretch/>
        </p:blipFill>
        <p:spPr>
          <a:xfrm>
            <a:off x="4210163" y="1982083"/>
            <a:ext cx="723674" cy="729259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Medium shot of a person&#10;&#10;Description automatically generated">
            <a:extLst>
              <a:ext uri="{FF2B5EF4-FFF2-40B4-BE49-F238E27FC236}">
                <a16:creationId xmlns:a16="http://schemas.microsoft.com/office/drawing/2014/main" id="{3A0348E3-5F08-6B8B-F3F3-5E076A3BE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0383" y="1984398"/>
            <a:ext cx="767724" cy="775384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41C129-5B8F-B274-64F3-A1B6788353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000" y="2004661"/>
            <a:ext cx="767724" cy="777523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9433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60AA2-472A-882C-DFB0-966E9727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914000"/>
            <a:ext cx="360000" cy="108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0A01DC5-1685-4615-8240-15192985C6A2}" type="slidenum">
              <a:rPr lang="en-AU" smtClean="0"/>
              <a:pPr>
                <a:spcAft>
                  <a:spcPts val="600"/>
                </a:spcAft>
              </a:pPr>
              <a:t>7</a:t>
            </a:fld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DA1016-575A-CFA9-2CFD-CB40810EC1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4525" y="391611"/>
            <a:ext cx="6031100" cy="496572"/>
          </a:xfrm>
        </p:spPr>
        <p:txBody>
          <a:bodyPr>
            <a:normAutofit fontScale="85000" lnSpcReduction="10000"/>
          </a:bodyPr>
          <a:lstStyle/>
          <a:p>
            <a:r>
              <a:rPr lang="en-AU" dirty="0"/>
              <a:t>Headline more than your job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A7FC22-4862-FD71-AB0E-1825BAB785B7}"/>
              </a:ext>
            </a:extLst>
          </p:cNvPr>
          <p:cNvSpPr txBox="1"/>
          <p:nvPr/>
        </p:nvSpPr>
        <p:spPr>
          <a:xfrm>
            <a:off x="310375" y="1374570"/>
            <a:ext cx="47530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effectLst/>
                <a:latin typeface="Public Sans Light" pitchFamily="2" charset="0"/>
                <a:ea typeface="Public Sans Thin"/>
                <a:cs typeface="Public Sans Thin"/>
              </a:rPr>
              <a:t>Option 1:</a:t>
            </a:r>
          </a:p>
          <a:p>
            <a:r>
              <a:rPr lang="en-AU" sz="1400" dirty="0">
                <a:latin typeface="Public Sans Light" pitchFamily="2" charset="0"/>
                <a:ea typeface="Public Sans Thin"/>
                <a:cs typeface="Public Sans Thin"/>
              </a:rPr>
              <a:t>Title and Company | Keyword 1 | Keyword 2 | Keyword 3</a:t>
            </a:r>
          </a:p>
          <a:p>
            <a:endParaRPr lang="en-AU" sz="1400" dirty="0">
              <a:effectLst/>
              <a:latin typeface="Public Sans Light" pitchFamily="2" charset="0"/>
              <a:ea typeface="Public Sans Thin"/>
              <a:cs typeface="Public Sans Thin"/>
            </a:endParaRPr>
          </a:p>
          <a:p>
            <a:r>
              <a:rPr lang="en-AU" sz="1400" dirty="0">
                <a:latin typeface="Public Sans Light" pitchFamily="2" charset="0"/>
                <a:ea typeface="Public Sans Thin"/>
                <a:cs typeface="Public Sans Thin"/>
              </a:rPr>
              <a:t>Option 2: </a:t>
            </a:r>
          </a:p>
          <a:p>
            <a:r>
              <a:rPr lang="en-AU" sz="1400" dirty="0">
                <a:latin typeface="Public Sans Light" pitchFamily="2" charset="0"/>
                <a:ea typeface="Public Sans Thin"/>
                <a:cs typeface="Public Sans Thin"/>
              </a:rPr>
              <a:t>Keyword 1 | Keyword 2 | Keyword 3 | Keyword 4 | Keyword 5</a:t>
            </a:r>
          </a:p>
          <a:p>
            <a:endParaRPr lang="en-AU" sz="1400" dirty="0">
              <a:effectLst/>
              <a:latin typeface="Public Sans Light" pitchFamily="2" charset="0"/>
              <a:ea typeface="Public Sans Thin"/>
              <a:cs typeface="Public Sans Thin"/>
            </a:endParaRPr>
          </a:p>
          <a:p>
            <a:r>
              <a:rPr lang="en-AU" sz="1400" dirty="0">
                <a:latin typeface="Public Sans Light" pitchFamily="2" charset="0"/>
                <a:ea typeface="Public Sans Thin"/>
                <a:cs typeface="Public Sans Thin"/>
              </a:rPr>
              <a:t>Option 3:</a:t>
            </a:r>
          </a:p>
          <a:p>
            <a:r>
              <a:rPr lang="en-AU" sz="1400" dirty="0">
                <a:latin typeface="Public Sans Light" pitchFamily="2" charset="0"/>
                <a:ea typeface="Public Sans Thin"/>
                <a:cs typeface="Public Sans Thin"/>
              </a:rPr>
              <a:t>Write a narrative on your skills, expertise, vision or role</a:t>
            </a:r>
          </a:p>
          <a:p>
            <a:endParaRPr lang="en-AU" sz="1400" dirty="0">
              <a:latin typeface="Public Sans Light" pitchFamily="2" charset="0"/>
              <a:ea typeface="Public Sans Thin"/>
              <a:cs typeface="Public Sans Thin"/>
            </a:endParaRPr>
          </a:p>
          <a:p>
            <a:endParaRPr lang="en-AU" sz="1400" dirty="0">
              <a:latin typeface="Public Sans Light" pitchFamily="2" charset="0"/>
              <a:ea typeface="Public Sans Thin"/>
              <a:cs typeface="Public Sans Thin"/>
            </a:endParaRPr>
          </a:p>
          <a:p>
            <a:r>
              <a:rPr lang="en-AU" sz="1400" dirty="0">
                <a:solidFill>
                  <a:schemeClr val="accent1"/>
                </a:solidFill>
                <a:latin typeface="Public Sans Light" pitchFamily="2" charset="0"/>
                <a:ea typeface="Public Sans Thin"/>
                <a:cs typeface="Public Sans Thin"/>
              </a:rPr>
              <a:t>HINT:</a:t>
            </a:r>
            <a:r>
              <a:rPr lang="en-AU" sz="1400" dirty="0">
                <a:latin typeface="Public Sans Light" pitchFamily="2" charset="0"/>
                <a:ea typeface="Public Sans Thin"/>
                <a:cs typeface="Public Sans Thin"/>
              </a:rPr>
              <a:t> Think about your target industry key words, your unique skill set, investigate and learn from leaders and influences in your focus area.</a:t>
            </a:r>
          </a:p>
          <a:p>
            <a:r>
              <a:rPr lang="en-AU" sz="1400" dirty="0">
                <a:effectLst/>
                <a:latin typeface="Public Sans Light" pitchFamily="2" charset="0"/>
                <a:ea typeface="Public Sans Thin"/>
                <a:cs typeface="Public Sans Thin"/>
              </a:rPr>
              <a:t> </a:t>
            </a:r>
            <a:endParaRPr lang="en-AU" sz="1400" dirty="0">
              <a:effectLst/>
              <a:latin typeface="Public Sans Thin"/>
              <a:ea typeface="Public Sans Thin"/>
              <a:cs typeface="Public Sans Thin"/>
            </a:endParaRPr>
          </a:p>
          <a:p>
            <a:endParaRPr lang="en-AU" sz="1400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55CB107D-2296-9A43-B179-6C93B6191BE3}"/>
              </a:ext>
            </a:extLst>
          </p:cNvPr>
          <p:cNvSpPr/>
          <p:nvPr/>
        </p:nvSpPr>
        <p:spPr>
          <a:xfrm>
            <a:off x="-331984" y="-48092"/>
            <a:ext cx="1294091" cy="1240788"/>
          </a:xfrm>
          <a:prstGeom prst="hexagon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E9C0FC-4757-C14A-50B0-867DE3F57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219" y="2661851"/>
            <a:ext cx="2754372" cy="20195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1BBA34-0CA9-F998-A0DA-B5BA30601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976" y="1122255"/>
            <a:ext cx="2816102" cy="1807042"/>
          </a:xfrm>
          <a:prstGeom prst="rect">
            <a:avLst/>
          </a:prstGeom>
        </p:spPr>
      </p:pic>
      <p:pic>
        <p:nvPicPr>
          <p:cNvPr id="2" name="Picture 2" descr="LinkedIn">
            <a:extLst>
              <a:ext uri="{FF2B5EF4-FFF2-40B4-BE49-F238E27FC236}">
                <a16:creationId xmlns:a16="http://schemas.microsoft.com/office/drawing/2014/main" id="{1B047B95-2663-4C6E-2029-DD2C47238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05" y="213050"/>
            <a:ext cx="632603" cy="63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18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60AA2-472A-882C-DFB0-966E9727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914000"/>
            <a:ext cx="360000" cy="108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0A01DC5-1685-4615-8240-15192985C6A2}" type="slidenum">
              <a:rPr lang="en-AU" smtClean="0"/>
              <a:pPr>
                <a:spcAft>
                  <a:spcPts val="600"/>
                </a:spcAft>
              </a:pPr>
              <a:t>8</a:t>
            </a:fld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DA1016-575A-CFA9-2CFD-CB40810EC1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4524" y="391610"/>
            <a:ext cx="7170583" cy="732399"/>
          </a:xfrm>
        </p:spPr>
        <p:txBody>
          <a:bodyPr>
            <a:normAutofit fontScale="92500"/>
          </a:bodyPr>
          <a:lstStyle/>
          <a:p>
            <a:r>
              <a:rPr lang="en-AU" dirty="0"/>
              <a:t>About: your who, what, how and why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55CB107D-2296-9A43-B179-6C93B6191BE3}"/>
              </a:ext>
            </a:extLst>
          </p:cNvPr>
          <p:cNvSpPr/>
          <p:nvPr/>
        </p:nvSpPr>
        <p:spPr>
          <a:xfrm>
            <a:off x="-331984" y="-48092"/>
            <a:ext cx="1294091" cy="1240788"/>
          </a:xfrm>
          <a:prstGeom prst="hexagon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9E04DD6-830E-97A8-56AE-9A7B7133C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55" y="1286121"/>
            <a:ext cx="3792820" cy="34657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6BB029-95DF-5045-6988-BC27D00BF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201" y="1286121"/>
            <a:ext cx="4356831" cy="1805682"/>
          </a:xfrm>
          <a:prstGeom prst="rect">
            <a:avLst/>
          </a:prstGeom>
        </p:spPr>
      </p:pic>
      <p:pic>
        <p:nvPicPr>
          <p:cNvPr id="23" name="Picture 2" descr="LinkedIn">
            <a:extLst>
              <a:ext uri="{FF2B5EF4-FFF2-40B4-BE49-F238E27FC236}">
                <a16:creationId xmlns:a16="http://schemas.microsoft.com/office/drawing/2014/main" id="{73B31D05-63B2-1710-6BE1-76E3A6868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05" y="213050"/>
            <a:ext cx="632603" cy="63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54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60AA2-472A-882C-DFB0-966E9727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914000"/>
            <a:ext cx="360000" cy="108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0A01DC5-1685-4615-8240-15192985C6A2}" type="slidenum">
              <a:rPr lang="en-AU" smtClean="0"/>
              <a:pPr>
                <a:spcAft>
                  <a:spcPts val="600"/>
                </a:spcAft>
              </a:pPr>
              <a:t>9</a:t>
            </a:fld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DA1016-575A-CFA9-2CFD-CB40810EC1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4525" y="391611"/>
            <a:ext cx="6031100" cy="496572"/>
          </a:xfrm>
        </p:spPr>
        <p:txBody>
          <a:bodyPr>
            <a:normAutofit/>
          </a:bodyPr>
          <a:lstStyle/>
          <a:p>
            <a:r>
              <a:rPr lang="en-AU" dirty="0"/>
              <a:t>Update your experience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55CB107D-2296-9A43-B179-6C93B6191BE3}"/>
              </a:ext>
            </a:extLst>
          </p:cNvPr>
          <p:cNvSpPr/>
          <p:nvPr/>
        </p:nvSpPr>
        <p:spPr>
          <a:xfrm>
            <a:off x="-331984" y="-48092"/>
            <a:ext cx="1294091" cy="1240788"/>
          </a:xfrm>
          <a:prstGeom prst="hexagon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5573C0-4B77-8C04-EF8F-A999DD483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474" y="871478"/>
            <a:ext cx="3704898" cy="37140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205F8A-B975-B373-A8E6-23040F8E2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7360" y="1562126"/>
            <a:ext cx="1554206" cy="2734253"/>
          </a:xfrm>
          <a:prstGeom prst="rect">
            <a:avLst/>
          </a:prstGeom>
        </p:spPr>
      </p:pic>
      <p:pic>
        <p:nvPicPr>
          <p:cNvPr id="12" name="Picture 2" descr="LinkedIn">
            <a:extLst>
              <a:ext uri="{FF2B5EF4-FFF2-40B4-BE49-F238E27FC236}">
                <a16:creationId xmlns:a16="http://schemas.microsoft.com/office/drawing/2014/main" id="{9A2244A8-B0D0-C109-103E-96857E28F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05" y="213050"/>
            <a:ext cx="632603" cy="63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90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ANU Light">
  <a:themeElements>
    <a:clrScheme name="AN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E830E"/>
      </a:accent1>
      <a:accent2>
        <a:srgbClr val="DFC187"/>
      </a:accent2>
      <a:accent3>
        <a:srgbClr val="F5EDDE"/>
      </a:accent3>
      <a:accent4>
        <a:srgbClr val="BE4E0E"/>
      </a:accent4>
      <a:accent5>
        <a:srgbClr val="CB7352"/>
      </a:accent5>
      <a:accent6>
        <a:srgbClr val="F2DCD4"/>
      </a:accent6>
      <a:hlink>
        <a:srgbClr val="BE830E"/>
      </a:hlink>
      <a:folHlink>
        <a:srgbClr val="BE4E0E"/>
      </a:folHlink>
    </a:clrScheme>
    <a:fontScheme name="ANU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U_Powerpoint_Light Template 2023" id="{8EAFA657-858E-420F-8152-02E8DE4F820E}" vid="{AD60DB40-0847-4A77-85CF-87415318D7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CAF0BC21E8AE4BB408D3AAF1BB54F7" ma:contentTypeVersion="20" ma:contentTypeDescription="Create a new document." ma:contentTypeScope="" ma:versionID="653f96ad7ce93d6d9ed3bfb850174c20">
  <xsd:schema xmlns:xsd="http://www.w3.org/2001/XMLSchema" xmlns:xs="http://www.w3.org/2001/XMLSchema" xmlns:p="http://schemas.microsoft.com/office/2006/metadata/properties" xmlns:ns2="756a5be2-d600-404f-adca-01bb39a32d08" xmlns:ns3="56c0c9f5-99ff-4ae9-9c03-96a8e78d4ec7" xmlns:ns4="c30e2885-58e1-4e94-9dc7-f83158e7ef28" targetNamespace="http://schemas.microsoft.com/office/2006/metadata/properties" ma:root="true" ma:fieldsID="92b7aca7a00d66c509b11745655e2de7" ns2:_="" ns3:_="" ns4:_="">
    <xsd:import namespace="756a5be2-d600-404f-adca-01bb39a32d08"/>
    <xsd:import namespace="56c0c9f5-99ff-4ae9-9c03-96a8e78d4ec7"/>
    <xsd:import namespace="c30e2885-58e1-4e94-9dc7-f83158e7ef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Date" minOccurs="0"/>
                <xsd:element ref="ns2:MediaLengthInSeconds" minOccurs="0"/>
                <xsd:element ref="ns2:Createdby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a5be2-d600-404f-adca-01bb39a32d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Createdby" ma:index="22" nillable="true" ma:displayName="Created by" ma:format="Dropdown" ma:list="UserInfo" ma:SharePointGroup="0" ma:internalName="Cre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0858339-22dc-49f9-bed0-4b2c0ae499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c0c9f5-99ff-4ae9-9c03-96a8e78d4ec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0e2885-58e1-4e94-9dc7-f83158e7ef28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61c8a2c0-7677-459a-8e16-e0a6a6c9a252}" ma:internalName="TaxCatchAll" ma:showField="CatchAllData" ma:web="56c0c9f5-99ff-4ae9-9c03-96a8e78d4e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6c0c9f5-99ff-4ae9-9c03-96a8e78d4ec7">
      <UserInfo>
        <DisplayName>Simon Mishricky</DisplayName>
        <AccountId>7743</AccountId>
        <AccountType/>
      </UserInfo>
    </SharedWithUsers>
    <lcf76f155ced4ddcb4097134ff3c332f xmlns="756a5be2-d600-404f-adca-01bb39a32d08">
      <Terms xmlns="http://schemas.microsoft.com/office/infopath/2007/PartnerControls"/>
    </lcf76f155ced4ddcb4097134ff3c332f>
    <TaxCatchAll xmlns="c30e2885-58e1-4e94-9dc7-f83158e7ef28" xsi:nil="true"/>
    <Date xmlns="756a5be2-d600-404f-adca-01bb39a32d08" xsi:nil="true"/>
    <Createdby xmlns="756a5be2-d600-404f-adca-01bb39a32d08">
      <UserInfo>
        <DisplayName/>
        <AccountId xsi:nil="true"/>
        <AccountType/>
      </UserInfo>
    </Createdby>
  </documentManagement>
</p:properties>
</file>

<file path=customXml/itemProps1.xml><?xml version="1.0" encoding="utf-8"?>
<ds:datastoreItem xmlns:ds="http://schemas.openxmlformats.org/officeDocument/2006/customXml" ds:itemID="{7A98923A-B5E5-4CB9-975B-53D978B30A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6a5be2-d600-404f-adca-01bb39a32d08"/>
    <ds:schemaRef ds:uri="56c0c9f5-99ff-4ae9-9c03-96a8e78d4ec7"/>
    <ds:schemaRef ds:uri="c30e2885-58e1-4e94-9dc7-f83158e7ef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42CD11-9905-45C0-AA8E-EE5B79DEFB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55D042-D8B3-4BE3-86DE-6019F96E2850}">
  <ds:schemaRefs>
    <ds:schemaRef ds:uri="http://purl.org/dc/elements/1.1/"/>
    <ds:schemaRef ds:uri="http://schemas.microsoft.com/office/infopath/2007/PartnerControls"/>
    <ds:schemaRef ds:uri="cdb695c1-d711-4d6e-bab2-319db939dde6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0609c59c-f0c0-4966-9ff6-b7df0312fba4"/>
    <ds:schemaRef ds:uri="http://www.w3.org/XML/1998/namespace"/>
    <ds:schemaRef ds:uri="http://purl.org/dc/dcmitype/"/>
    <ds:schemaRef ds:uri="56c0c9f5-99ff-4ae9-9c03-96a8e78d4ec7"/>
    <ds:schemaRef ds:uri="756a5be2-d600-404f-adca-01bb39a32d08"/>
    <ds:schemaRef ds:uri="c30e2885-58e1-4e94-9dc7-f83158e7ef2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ANU Thank you event Presentation</Template>
  <TotalTime>992</TotalTime>
  <Words>379</Words>
  <Application>Microsoft Office PowerPoint</Application>
  <PresentationFormat>On-screen Show (16:9)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Public Sans</vt:lpstr>
      <vt:lpstr>Public Sans Light</vt:lpstr>
      <vt:lpstr>Public Sans Thin</vt:lpstr>
      <vt:lpstr>Sofia Pro Light</vt:lpstr>
      <vt:lpstr>Times New Roman</vt:lpstr>
      <vt:lpstr>ANU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Australian National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Cayla Biti</dc:creator>
  <cp:lastModifiedBy>Paul Donohue</cp:lastModifiedBy>
  <cp:revision>31</cp:revision>
  <dcterms:created xsi:type="dcterms:W3CDTF">2023-11-06T04:25:51Z</dcterms:created>
  <dcterms:modified xsi:type="dcterms:W3CDTF">2024-10-27T23:18:41Z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0x010100FDCAF0BC21E8AE4BB408D3AAF1BB54F7</vt:lpwstr>
  </property>
  <property fmtid="{D5CDD505-2E9C-101B-9397-08002B2CF9AE}" pid="3" name="MediaServiceImageTags">
    <vt:lpwstr/>
  </property>
</Properties>
</file>